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63" r:id="rId3"/>
    <p:sldId id="367" r:id="rId4"/>
    <p:sldId id="369" r:id="rId5"/>
    <p:sldId id="374" r:id="rId6"/>
    <p:sldId id="376" r:id="rId7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84" y="-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3/16/14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3/16/14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B32DF-80FB-48ED-8353-454C469B4656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F0F12-A297-4DFC-87BF-3BF46FC15F83}" type="slidenum">
              <a:rPr lang="en-US"/>
              <a:pPr/>
              <a:t>6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3/16/14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 smtClean="0"/>
              <a:t>32 Inverse Trigonometric Functions</a:t>
            </a:r>
            <a:endParaRPr lang="en-US" dirty="0" smtClean="0"/>
          </a:p>
          <a:p>
            <a:r>
              <a:rPr lang="en-US" dirty="0" smtClean="0"/>
              <a:t>Sections </a:t>
            </a:r>
            <a:r>
              <a:rPr lang="en-US" dirty="0" smtClean="0"/>
              <a:t>7.5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Trigonometric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right triangle with one side 4 meters and hypotenuse 13 meters.  What is the length of the other side and the values of the two non-right angles?</a:t>
            </a:r>
          </a:p>
          <a:p>
            <a:r>
              <a:rPr lang="en-US" dirty="0" smtClean="0"/>
              <a:t>Do the trigonometric functions have inverses?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57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Triangle Trigonometry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side and angle measurements for the given triangles.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1143000" cy="295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19400"/>
            <a:ext cx="3214687" cy="2662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67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7.5 #38.  You </a:t>
            </a:r>
            <a:r>
              <a:rPr lang="en-US" dirty="0"/>
              <a:t>want to build a wheelchair ramp leading up to your house. Your front door is </a:t>
            </a:r>
            <a:r>
              <a:rPr lang="en-US" dirty="0" smtClean="0"/>
              <a:t>2 feet higher </a:t>
            </a:r>
            <a:r>
              <a:rPr lang="en-US" dirty="0"/>
              <a:t>than the driveway and you would like the grade of the ramp to be </a:t>
            </a:r>
            <a:r>
              <a:rPr lang="en-US" dirty="0" smtClean="0"/>
              <a:t>7%.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</a:t>
            </a:r>
            <a:r>
              <a:rPr lang="en-US" dirty="0" smtClean="0"/>
              <a:t>angle </a:t>
            </a:r>
            <a:r>
              <a:rPr lang="en-US" dirty="0"/>
              <a:t>that the ramp forms with the driveway?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long does the driveway have to be to build this ramp?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long will the ramp be</a:t>
            </a:r>
            <a:r>
              <a:rPr lang="en-US" dirty="0" smtClean="0"/>
              <a:t>?</a:t>
            </a:r>
          </a:p>
          <a:p>
            <a:r>
              <a:rPr lang="en-US" dirty="0" smtClean="0"/>
              <a:t>7.5 #42.  A </a:t>
            </a:r>
            <a:r>
              <a:rPr lang="en-US" dirty="0"/>
              <a:t>staircase is to </a:t>
            </a:r>
            <a:r>
              <a:rPr lang="en-US" dirty="0" smtClean="0"/>
              <a:t>rise 17.3 feet over </a:t>
            </a:r>
            <a:r>
              <a:rPr lang="en-US" dirty="0"/>
              <a:t>a horizontal distance of </a:t>
            </a:r>
            <a:r>
              <a:rPr lang="en-US" dirty="0" smtClean="0"/>
              <a:t>10 feet. </a:t>
            </a:r>
            <a:r>
              <a:rPr lang="en-US" dirty="0"/>
              <a:t>At approximately what angle with respect to the floor should it be built?</a:t>
            </a:r>
          </a:p>
        </p:txBody>
      </p:sp>
    </p:spTree>
    <p:extLst>
      <p:ext uri="{BB962C8B-B14F-4D97-AF65-F5344CB8AC3E}">
        <p14:creationId xmlns:p14="http://schemas.microsoft.com/office/powerpoint/2010/main" val="296176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3400" y="5867400"/>
            <a:ext cx="4111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Impact" pitchFamily="34" charset="0"/>
              </a:rPr>
              <a:t>ConcepTest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 </a:t>
            </a:r>
            <a:r>
              <a:rPr lang="en-US">
                <a:latin typeface="Impact" pitchFamily="34" charset="0"/>
              </a:rPr>
              <a:t>Section 7.5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</a:t>
            </a:r>
            <a:r>
              <a:rPr lang="en-US">
                <a:latin typeface="Impact" pitchFamily="34" charset="0"/>
              </a:rPr>
              <a:t> </a:t>
            </a:r>
            <a:r>
              <a:rPr lang="en-US" sz="1600">
                <a:latin typeface="Impact" pitchFamily="34" charset="0"/>
              </a:rPr>
              <a:t>Question 2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dirty="0"/>
              <a:t>2. Let </a:t>
            </a:r>
            <a:r>
              <a:rPr lang="en-US" sz="2400" dirty="0" err="1"/>
              <a:t>arcsin</a:t>
            </a:r>
            <a:r>
              <a:rPr lang="en-US" sz="2400" dirty="0"/>
              <a:t> </a:t>
            </a:r>
            <a:r>
              <a:rPr lang="en-US" sz="2400" dirty="0" smtClean="0"/>
              <a:t>4/5 </a:t>
            </a:r>
            <a:r>
              <a:rPr lang="en-US" sz="2400" dirty="0"/>
              <a:t>= x. Compute the following without using a calculator.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43000" y="1676400"/>
            <a:ext cx="3962400" cy="1227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/>
              <a:t>(a) </a:t>
            </a:r>
            <a:r>
              <a:rPr lang="en-US" sz="2000" dirty="0" err="1"/>
              <a:t>cos</a:t>
            </a:r>
            <a:r>
              <a:rPr lang="en-US" sz="2000" dirty="0"/>
              <a:t> x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(b) tan x</a:t>
            </a:r>
          </a:p>
        </p:txBody>
      </p:sp>
    </p:spTree>
    <p:extLst>
      <p:ext uri="{BB962C8B-B14F-4D97-AF65-F5344CB8AC3E}">
        <p14:creationId xmlns:p14="http://schemas.microsoft.com/office/powerpoint/2010/main" val="378297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5867400"/>
            <a:ext cx="4117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Impact" pitchFamily="34" charset="0"/>
              </a:rPr>
              <a:t>ConcepTest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 </a:t>
            </a:r>
            <a:r>
              <a:rPr lang="en-US">
                <a:latin typeface="Impact" pitchFamily="34" charset="0"/>
              </a:rPr>
              <a:t>Section 7.5</a:t>
            </a:r>
            <a:r>
              <a:rPr lang="en-US" sz="2000" b="1">
                <a:solidFill>
                  <a:schemeClr val="tx2"/>
                </a:solidFill>
                <a:latin typeface="Impact" pitchFamily="34" charset="0"/>
                <a:cs typeface="Times New Roman" pitchFamily="18" charset="0"/>
              </a:rPr>
              <a:t>•</a:t>
            </a:r>
            <a:r>
              <a:rPr lang="en-US">
                <a:latin typeface="Impact" pitchFamily="34" charset="0"/>
              </a:rPr>
              <a:t> </a:t>
            </a:r>
            <a:r>
              <a:rPr lang="en-US" sz="1600">
                <a:latin typeface="Impact" pitchFamily="34" charset="0"/>
              </a:rPr>
              <a:t>Question 3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0" y="769203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dirty="0"/>
              <a:t>3. </a:t>
            </a:r>
            <a:r>
              <a:rPr lang="en-US" sz="2400" smtClean="0"/>
              <a:t>Simplify </a:t>
            </a:r>
            <a:r>
              <a:rPr lang="en-US" sz="2400" dirty="0"/>
              <a:t>sin(</a:t>
            </a:r>
            <a:r>
              <a:rPr lang="en-US" sz="2400" dirty="0" err="1"/>
              <a:t>arctan</a:t>
            </a:r>
            <a:r>
              <a:rPr lang="en-US" sz="2400" dirty="0"/>
              <a:t> x) as an expression that involves only the term x.</a:t>
            </a:r>
          </a:p>
        </p:txBody>
      </p:sp>
    </p:spTree>
    <p:extLst>
      <p:ext uri="{BB962C8B-B14F-4D97-AF65-F5344CB8AC3E}">
        <p14:creationId xmlns:p14="http://schemas.microsoft.com/office/powerpoint/2010/main" val="3606276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8261</TotalTime>
  <Words>235</Words>
  <Application>Microsoft Macintosh PowerPoint</Application>
  <PresentationFormat>On-screen Show (4:3)</PresentationFormat>
  <Paragraphs>23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Math 170  Functions, Data, and Models</vt:lpstr>
      <vt:lpstr>Inverse Trigonometric Functions</vt:lpstr>
      <vt:lpstr>Right Triangle Trigonometry</vt:lpstr>
      <vt:lpstr>Applications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manager</cp:lastModifiedBy>
  <cp:revision>149</cp:revision>
  <cp:lastPrinted>2012-10-23T20:11:29Z</cp:lastPrinted>
  <dcterms:created xsi:type="dcterms:W3CDTF">2012-09-03T11:12:45Z</dcterms:created>
  <dcterms:modified xsi:type="dcterms:W3CDTF">2014-03-19T21:18:14Z</dcterms:modified>
</cp:coreProperties>
</file>